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type="screen4x3" cy="68580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showOutlineIcons="0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tableStyles" Target="tableStyles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15F2B2B1-209F-4D93-A753-5C450FDAA98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04874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4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E5DD4F6F-C743-4B89-999D-189E9F7C5B32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55;gb99a9baacc_1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8" name="Google Shape;156;gb99a9baa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bg>
      <p:bgRef idx="1002">
        <a:schemeClr val="bg2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Rectangle 8"/>
          <p:cNvSpPr/>
          <p:nvPr/>
        </p:nvSpPr>
        <p:spPr bwMode="ltGray">
          <a:xfrm>
            <a:off x="0" y="0"/>
            <a:ext cx="9143999" cy="5135430"/>
          </a:xfrm>
          <a:prstGeom prst="rect"/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anchor="t" bIns="0" lIns="91440" rIns="45720" rtlCol="0" tIns="0" vert="horz">
            <a:normAutofit/>
            <a:scene3d>
              <a:camera prst="orthographicFront"/>
              <a:lightRig dir="t" rig="threeP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b="1" sz="47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anchor="b" bIns="0" lIns="118872" rIns="45720" tIns="0"/>
          <a:lstStyle>
            <a:lvl1pPr algn="l" indent="0" marL="0">
              <a:buNone/>
              <a:defRPr sz="2000">
                <a:solidFill>
                  <a:srgbClr val="FFFFFF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30E18A-13C9-4CE6-9496-37031BF92BB4}" type="datetime1">
              <a:rPr lang="en-US" smtClean="0"/>
              <a:t>2/5/2021</a:t>
            </a:fld>
            <a:endParaRPr lang="en-US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  <p:sp>
        <p:nvSpPr>
          <p:cNvPr id="1048595" name="Rectangle 9"/>
          <p:cNvSpPr/>
          <p:nvPr/>
        </p:nvSpPr>
        <p:spPr bwMode="invGray">
          <a:xfrm>
            <a:off x="0" y="5128334"/>
            <a:ext cx="9144000" cy="4572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15DDE13-1924-454C-A686-3BBDDFF1CCE8}" type="datetime1">
              <a:rPr lang="en-US" smtClean="0"/>
              <a:t>2/5/2021</a:t>
            </a:fld>
            <a:endParaRPr lang="en-US"/>
          </a:p>
        </p:txBody>
      </p:sp>
      <p:sp>
        <p:nvSpPr>
          <p:cNvPr id="10487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Rectangle 8"/>
          <p:cNvSpPr/>
          <p:nvPr/>
        </p:nvSpPr>
        <p:spPr bwMode="invGray">
          <a:xfrm>
            <a:off x="6598920" y="0"/>
            <a:ext cx="45720" cy="685800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algn="tl" blurRad="31750" dir="108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96" name="Rectangle 7"/>
          <p:cNvSpPr/>
          <p:nvPr/>
        </p:nvSpPr>
        <p:spPr bwMode="ltGray">
          <a:xfrm>
            <a:off x="6647687" y="0"/>
            <a:ext cx="2514601" cy="6858000"/>
          </a:xfrm>
          <a:prstGeom prst="rect"/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97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1463C1D-2FCF-400B-B5A8-0338B2B0B729}" type="datetime1">
              <a:rPr lang="en-US" smtClean="0"/>
              <a:t>2/5/2021</a:t>
            </a:fld>
            <a:endParaRPr lang="en-US"/>
          </a:p>
        </p:txBody>
      </p:sp>
      <p:sp>
        <p:nvSpPr>
          <p:cNvPr id="104870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578CE30-410D-4C01-A4F5-090335D86242}" type="datetime1">
              <a:rPr lang="en-US" smtClean="0"/>
              <a:t>2/5/2021</a:t>
            </a:fld>
            <a:endParaRPr lang="en-US"/>
          </a:p>
        </p:txBody>
      </p:sp>
      <p:sp>
        <p:nvSpPr>
          <p:cNvPr id="10486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6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bg>
      <p:bgRef idx="1002">
        <a:schemeClr val="bg2"/>
      </p:bgRef>
    </p:bg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Rectangle 8"/>
          <p:cNvSpPr/>
          <p:nvPr/>
        </p:nvSpPr>
        <p:spPr bwMode="ltGray">
          <a:xfrm>
            <a:off x="0" y="1"/>
            <a:ext cx="9144000" cy="2602520"/>
          </a:xfrm>
          <a:prstGeom prst="rect"/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16" name="Rectangle 11"/>
          <p:cNvSpPr/>
          <p:nvPr/>
        </p:nvSpPr>
        <p:spPr bwMode="invGray">
          <a:xfrm>
            <a:off x="0" y="2602520"/>
            <a:ext cx="9144000" cy="4572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17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anchor="b" bIns="0" lIns="91440" rIns="91440" rtlCol="0" tIns="0" vert="horz">
            <a:normAutofit/>
            <a:scene3d>
              <a:camera prst="orthographicFront"/>
              <a:lightRig dir="t" rig="threeP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baseline="0" b="1" cap="none" sz="47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8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anchor="t" bIns="0" lIns="146304" rIns="45720" tIns="0"/>
          <a:lstStyle>
            <a:lvl1pPr indent="0" marL="0">
              <a:buNone/>
              <a:defRPr sz="2000">
                <a:solidFill>
                  <a:srgbClr val="FFFFFF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14BE7B7-85B0-4615-9ED1-05EC2C4E4A64}" type="datetime1">
              <a:rPr lang="en-US" smtClean="0"/>
              <a:t>2/5/2021</a:t>
            </a:fld>
            <a:endParaRPr lang="en-US"/>
          </a:p>
        </p:txBody>
      </p:sp>
      <p:sp>
        <p:nvSpPr>
          <p:cNvPr id="10487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2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2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FA6DFA2-D64D-4F69-9C60-34BBBD71C901}" type="datetime1">
              <a:rPr lang="en-US" smtClean="0"/>
              <a:t>2/5/2021</a:t>
            </a:fld>
            <a:endParaRPr lang="en-US"/>
          </a:p>
        </p:txBody>
      </p:sp>
      <p:sp>
        <p:nvSpPr>
          <p:cNvPr id="10487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2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anchor="ctr" lIns="146304"/>
          <a:lstStyle>
            <a:lvl1pPr indent="0" marL="0">
              <a:buNone/>
              <a:defRPr baseline="0" b="1" cap="all" sz="23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3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anchor="ctr" lIns="146304"/>
          <a:lstStyle>
            <a:lvl1pPr indent="0" marL="0">
              <a:buNone/>
              <a:defRPr baseline="0" b="1" cap="all" sz="23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3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97842AF-949D-4683-8780-CD5708F0AA79}" type="datetime1">
              <a:rPr lang="en-US" smtClean="0"/>
              <a:t>2/5/2021</a:t>
            </a:fld>
            <a:endParaRPr lang="en-US"/>
          </a:p>
        </p:txBody>
      </p:sp>
      <p:sp>
        <p:nvSpPr>
          <p:cNvPr id="104873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3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511FD44-93C8-4E86-8557-3EDBDF858545}" type="datetime1">
              <a:rPr lang="en-US" smtClean="0"/>
              <a:t>2/5/2021</a:t>
            </a:fld>
            <a:endParaRPr lang="en-US"/>
          </a:p>
        </p:txBody>
      </p:sp>
      <p:sp>
        <p:nvSpPr>
          <p:cNvPr id="104869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6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688782F-6EEB-4118-B176-5ED7ACB6F739}" type="datetime1">
              <a:rPr lang="en-US" smtClean="0"/>
              <a:t>2/5/2021</a:t>
            </a:fld>
            <a:endParaRPr lang="en-US"/>
          </a:p>
        </p:txBody>
      </p:sp>
      <p:sp>
        <p:nvSpPr>
          <p:cNvPr id="104858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anchor="b" bIns="0" lIns="73152" rIns="45720" rtlCol="0" vert="horz">
            <a:normAutofit/>
            <a:sp3d prstMaterial="matte"/>
          </a:bodyPr>
          <a:lstStyle>
            <a:lvl1pPr algn="l">
              <a:defRPr b="0" sz="2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8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7AF5AA0-A6A0-42A0-BF7E-B51F27EC26AA}" type="datetime1">
              <a:rPr lang="en-US" smtClean="0"/>
              <a:t>2/5/2021</a:t>
            </a:fld>
            <a:endParaRPr lang="en-US"/>
          </a:p>
        </p:txBody>
      </p:sp>
      <p:sp>
        <p:nvSpPr>
          <p:cNvPr id="10487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  <p:sp>
        <p:nvSpPr>
          <p:cNvPr id="1048742" name="Rectangle 11"/>
          <p:cNvSpPr/>
          <p:nvPr/>
        </p:nvSpPr>
        <p:spPr bwMode="invGray">
          <a:xfrm>
            <a:off x="2855737" y="0"/>
            <a:ext cx="45720" cy="1453896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43" name="Rectangle 8"/>
          <p:cNvSpPr/>
          <p:nvPr/>
        </p:nvSpPr>
        <p:spPr bwMode="invGray">
          <a:xfrm>
            <a:off x="2855737" y="0"/>
            <a:ext cx="45720" cy="1453896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bg>
      <p:bgRef idx="1001">
        <a:schemeClr val="bg2"/>
      </p:bgRef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anchor="b" bIns="0" lIns="73152">
            <a:sp3d prstMaterial="matte"/>
          </a:bodyPr>
          <a:lstStyle>
            <a:lvl1pPr algn="l">
              <a:defRPr b="0" sz="2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0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p>
            <a:fld id="{3F0B1A9C-C0B8-404A-A6C3-5E12960398AC}" type="datetime1">
              <a:rPr lang="en-US" smtClean="0"/>
              <a:t>2/5/2021</a:t>
            </a:fld>
            <a:endParaRPr lang="en-US"/>
          </a:p>
        </p:txBody>
      </p:sp>
      <p:sp>
        <p:nvSpPr>
          <p:cNvPr id="1048706" name="Rectangle 10"/>
          <p:cNvSpPr/>
          <p:nvPr/>
        </p:nvSpPr>
        <p:spPr>
          <a:xfrm>
            <a:off x="2855737" y="0"/>
            <a:ext cx="45720" cy="685800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07" name="Rectangle 8"/>
          <p:cNvSpPr/>
          <p:nvPr/>
        </p:nvSpPr>
        <p:spPr bwMode="invGray">
          <a:xfrm>
            <a:off x="2855737" y="0"/>
            <a:ext cx="45720" cy="685800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0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70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9"/>
          <p:cNvSpPr/>
          <p:nvPr/>
        </p:nvSpPr>
        <p:spPr bwMode="invGray">
          <a:xfrm>
            <a:off x="0" y="1435895"/>
            <a:ext cx="9144000" cy="45720"/>
          </a:xfrm>
          <a:prstGeom prst="rect"/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577" name="Rectangle 6"/>
          <p:cNvSpPr/>
          <p:nvPr/>
        </p:nvSpPr>
        <p:spPr bwMode="ltGray">
          <a:xfrm>
            <a:off x="0" y="0"/>
            <a:ext cx="9143999" cy="1433733"/>
          </a:xfrm>
          <a:prstGeom prst="rect"/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/>
        </p:spPr>
        <p:txBody>
          <a:bodyPr anchor="ctr" lIns="91440" rIns="45720" rtlCol="0" vert="horz">
            <a:normAutofit/>
            <a:scene3d>
              <a:camera prst="orthographicFront"/>
              <a:lightRig dir="t" rig="threePt">
                <a:rot lat="0" lon="0" rev="4800000"/>
              </a:lightRig>
            </a:scene3d>
            <a:sp3d prstMaterial="matte">
              <a:bevelT w="50800" h="10160"/>
            </a:sp3d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/>
        </p:spPr>
        <p:txBody>
          <a:bodyPr lIns="54864" rtlCol="0" tIns="91440"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/>
        </p:spPr>
        <p:txBody>
          <a:bodyPr anchor="b" bIns="0" lIns="109728" rIns="45720" rtlCol="0" vert="horz"/>
          <a:lstStyle>
            <a:lvl1pPr algn="l" eaLnBrk="1" hangingPunct="1" latinLnBrk="0">
              <a:defRPr sz="1200" kumimoji="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6D5AF12-608E-44DA-8C91-821C1EBEFDA0}" type="datetime1">
              <a:rPr lang="en-US" smtClean="0"/>
              <a:t>2/5/2021</a:t>
            </a:fld>
            <a:endParaRPr lang="en-US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/>
        </p:spPr>
        <p:txBody>
          <a:bodyPr anchor="b" bIns="0" lIns="45720" rIns="45720" rtlCol="0" vert="horz"/>
          <a:lstStyle>
            <a:lvl1pPr algn="l" eaLnBrk="1" hangingPunct="1" latinLnBrk="0">
              <a:defRPr sz="1200" kumimoji="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r>
              <a:rPr lang="en-US" smtClean="0"/>
              <a:t>S.H.E.L.L. - Python basics</a:t>
            </a:r>
            <a:endParaRPr 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/>
        </p:spPr>
        <p:txBody>
          <a:bodyPr anchor="b" bIns="0" rtlCol="0" vert="horz"/>
          <a:lstStyle>
            <a:lvl1pPr algn="r" eaLnBrk="1" hangingPunct="1" latinLnBrk="0">
              <a:defRPr sz="1200" kumimoji="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2BE367E8-8A9A-43B0-9F7D-80395C656DA4}" type="slidenum">
              <a:rPr lang="en-US" smtClean="0"/>
              <a:t>‹#›</a:t>
            </a:fld>
            <a:endParaRPr lang="en-US"/>
          </a:p>
        </p:txBody>
      </p:sp>
      <p:pic>
        <p:nvPicPr>
          <p:cNvPr id="2097152" name="Picture 8" descr="logo-dark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2" cstate="print"/>
          <a:stretch>
            <a:fillRect/>
          </a:stretch>
        </p:blipFill>
        <p:spPr>
          <a:xfrm>
            <a:off x="7620000" y="152400"/>
            <a:ext cx="1066800" cy="1143000"/>
          </a:xfrm>
          <a:prstGeom prst="rect"/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1" hdr="0" sldNum="0"/>
  <p:txStyles>
    <p:titleStyle>
      <a:lvl1pPr algn="l" eaLnBrk="1" hangingPunct="1" latinLnBrk="0" rtl="0">
        <a:spcBef>
          <a:spcPct val="0"/>
        </a:spcBef>
        <a:buNone/>
        <a:defRPr b="1" sz="4500" kern="1200" kumimoji="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algn="l" eaLnBrk="1" hangingPunct="1" indent="-320040" latinLnBrk="0" marL="438912" rtl="0">
        <a:spcBef>
          <a:spcPts val="0"/>
        </a:spcBef>
        <a:buClr>
          <a:schemeClr val="accent1"/>
        </a:buClr>
        <a:buSzPct val="80000"/>
        <a:buFont typeface="Wingdings 2"/>
        <a:buChar char=""/>
        <a:defRPr sz="32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74320" latinLnBrk="0" marL="731520" rtl="0">
        <a:spcBef>
          <a:spcPct val="20000"/>
        </a:spcBef>
        <a:buClr>
          <a:schemeClr val="accent2"/>
        </a:buClr>
        <a:buSzPct val="90000"/>
        <a:buFont typeface="Wingdings"/>
        <a:buChar char=""/>
        <a:defRPr sz="28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28600" latinLnBrk="0" marL="996696" rtl="0">
        <a:spcBef>
          <a:spcPct val="20000"/>
        </a:spcBef>
        <a:buClr>
          <a:schemeClr val="accent3"/>
        </a:buClr>
        <a:buFont typeface="Arial"/>
        <a:buChar char="▪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182880" latinLnBrk="0" marL="1216152" rtl="0">
        <a:spcBef>
          <a:spcPct val="20000"/>
        </a:spcBef>
        <a:buClr>
          <a:schemeClr val="accent4"/>
        </a:buClr>
        <a:buFont typeface="Arial"/>
        <a:buChar char="▪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182880" latinLnBrk="0" marL="1426464" rtl="0">
        <a:spcBef>
          <a:spcPct val="20000"/>
        </a:spcBef>
        <a:buClr>
          <a:schemeClr val="accent5"/>
        </a:buClr>
        <a:buFont typeface="Wingdings 3"/>
        <a:buChar char=""/>
        <a:defRPr sz="2000" kern="1200" kumimoji="0" lang="en-US" smtClean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182880" latinLnBrk="0" marL="1627632" rtl="0">
        <a:spcBef>
          <a:spcPct val="20000"/>
        </a:spcBef>
        <a:buClr>
          <a:schemeClr val="accent6"/>
        </a:buClr>
        <a:buSzPct val="100000"/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828800" rtl="0">
        <a:spcBef>
          <a:spcPct val="20000"/>
        </a:spcBef>
        <a:buClr>
          <a:schemeClr val="accent1"/>
        </a:buClr>
        <a:buSzPct val="100000"/>
        <a:buFont typeface="Wingdings 2"/>
        <a:buChar char="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029968" rtl="0">
        <a:spcBef>
          <a:spcPct val="20000"/>
        </a:spcBef>
        <a:buClr>
          <a:schemeClr val="accent2"/>
        </a:buClr>
        <a:buFont typeface="Wingdings 2" pitchFamily="18" charset="2"/>
        <a:buChar char="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231136" rtl="0">
        <a:spcBef>
          <a:spcPct val="20000"/>
        </a:spcBef>
        <a:buClr>
          <a:schemeClr val="accent3"/>
        </a:buClr>
        <a:buFont typeface="Wingdings 2" pitchFamily="18" charset="2"/>
        <a:buChar char=""/>
        <a:defRPr baseline="0" sz="18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58;gb99a9baacc_1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416738" y="273738"/>
            <a:ext cx="6310525" cy="6310525"/>
          </a:xfrm>
          <a:prstGeom prst="rect"/>
          <a:noFill/>
          <a:ln>
            <a:noFill/>
          </a:ln>
        </p:spPr>
      </p:pic>
      <p:sp>
        <p:nvSpPr>
          <p:cNvPr id="104858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`type` function</a:t>
            </a:r>
            <a:endParaRPr dirty="0" sz="3200" lang="en-US"/>
          </a:p>
        </p:txBody>
      </p:sp>
      <p:pic>
        <p:nvPicPr>
          <p:cNvPr id="2097160" name="Content Placeholder 5" descr="Screenshot from 2021-02-04 17-49-1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for `type` function</a:t>
            </a:r>
            <a:endParaRPr dirty="0" sz="3200" lang="en-US"/>
          </a:p>
        </p:txBody>
      </p:sp>
      <p:pic>
        <p:nvPicPr>
          <p:cNvPr id="2097161" name="Content Placeholder 3" descr="Screenshot from 2021-02-04 17-49-24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`input()` function</a:t>
            </a:r>
            <a:endParaRPr dirty="0" sz="3200" lang="en-US"/>
          </a:p>
        </p:txBody>
      </p:sp>
      <p:pic>
        <p:nvPicPr>
          <p:cNvPr id="2097162" name="Content Placeholder 5" descr="Screenshot from 2021-02-04 17-44-42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of `input()` function</a:t>
            </a:r>
            <a:endParaRPr dirty="0" sz="3200" lang="en-US"/>
          </a:p>
        </p:txBody>
      </p:sp>
      <p:pic>
        <p:nvPicPr>
          <p:cNvPr id="2097163" name="Content Placeholder 3" descr="Screenshot from 2021-02-04 17-45-13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`if … else…`</a:t>
            </a:r>
            <a:endParaRPr dirty="0" sz="3200" lang="en-US"/>
          </a:p>
        </p:txBody>
      </p:sp>
      <p:pic>
        <p:nvPicPr>
          <p:cNvPr id="2097164" name="Content Placeholder 5" descr="Screenshot from 2021-02-04 17-50-25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`if else `output</a:t>
            </a:r>
            <a:endParaRPr dirty="0" sz="3200" lang="en-US"/>
          </a:p>
        </p:txBody>
      </p:sp>
      <p:pic>
        <p:nvPicPr>
          <p:cNvPr id="2097165" name="Content Placeholder 3" descr="Screenshot from 2021-02-04 17-50-36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Defining functions</a:t>
            </a:r>
            <a:endParaRPr dirty="0" sz="3200" lang="en-US"/>
          </a:p>
        </p:txBody>
      </p:sp>
      <p:pic>
        <p:nvPicPr>
          <p:cNvPr id="2097166" name="Content Placeholder 3" descr="Screenshot from 2021-02-04 17-55-58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:</a:t>
            </a:r>
            <a:endParaRPr dirty="0" sz="3200" lang="en-US"/>
          </a:p>
        </p:txBody>
      </p:sp>
      <p:pic>
        <p:nvPicPr>
          <p:cNvPr id="2097167" name="Content Placeholder 3" descr="Screenshot from 2021-02-04 17-56-0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`for loop`</a:t>
            </a:r>
            <a:endParaRPr dirty="0" sz="3200" lang="en-US"/>
          </a:p>
        </p:txBody>
      </p:sp>
      <p:pic>
        <p:nvPicPr>
          <p:cNvPr id="2097168" name="Content Placeholder 5" descr="Screenshot from 2021-02-04 17-59-34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</a:t>
            </a:r>
            <a:endParaRPr dirty="0" sz="3200" lang="en-US"/>
          </a:p>
        </p:txBody>
      </p:sp>
      <p:pic>
        <p:nvPicPr>
          <p:cNvPr id="2097169" name="Content Placeholder 3" descr="Screenshot from 2021-02-04 17-59-42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IN" smtClean="0"/>
              <a:t>PYTHON </a:t>
            </a:r>
            <a:r>
              <a:rPr dirty="0" lang="en-US" smtClean="0"/>
              <a:t>B</a:t>
            </a:r>
            <a:r>
              <a:rPr dirty="0" lang="en-US" smtClean="0"/>
              <a:t>A</a:t>
            </a:r>
            <a:r>
              <a:rPr dirty="0" lang="en-US" smtClean="0"/>
              <a:t>S</a:t>
            </a:r>
            <a:r>
              <a:rPr dirty="0" lang="en-US" smtClean="0"/>
              <a:t>I</a:t>
            </a:r>
            <a:r>
              <a:rPr dirty="0" lang="en-US" smtClean="0"/>
              <a:t>C</a:t>
            </a:r>
            <a:r>
              <a:rPr dirty="0" lang="en-US" smtClean="0"/>
              <a:t>S</a:t>
            </a:r>
            <a:endParaRPr dirty="0" lang="en-US"/>
          </a:p>
        </p:txBody>
      </p:sp>
      <p:sp>
        <p:nvSpPr>
          <p:cNvPr id="104859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IN" smtClean="0"/>
              <a:t>S.H.E.L.L. Workshop II</a:t>
            </a:r>
            <a:endParaRPr dirty="0" lang="en-US"/>
          </a:p>
        </p:txBody>
      </p:sp>
      <p:sp>
        <p:nvSpPr>
          <p:cNvPr id="10485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`while `loop</a:t>
            </a:r>
            <a:endParaRPr dirty="0" sz="3200" lang="en-US"/>
          </a:p>
        </p:txBody>
      </p:sp>
      <p:pic>
        <p:nvPicPr>
          <p:cNvPr id="2097170" name="Content Placeholder 5" descr="Screenshot from 2021-02-04 18-04-3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:</a:t>
            </a:r>
            <a:endParaRPr dirty="0" sz="3200" lang="en-US"/>
          </a:p>
        </p:txBody>
      </p:sp>
      <p:pic>
        <p:nvPicPr>
          <p:cNvPr id="2097171" name="Content Placeholder 3" descr="Screenshot from 2021-02-04 18-04-42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`lists`</a:t>
            </a:r>
            <a:endParaRPr dirty="0" sz="3200" lang="en-US"/>
          </a:p>
        </p:txBody>
      </p:sp>
      <p:pic>
        <p:nvPicPr>
          <p:cNvPr id="2097172" name="Content Placeholder 5" descr="Screenshot from 2021-02-04 18-13-27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</a:t>
            </a:r>
            <a:endParaRPr dirty="0" sz="3200" lang="en-US"/>
          </a:p>
        </p:txBody>
      </p:sp>
      <p:pic>
        <p:nvPicPr>
          <p:cNvPr id="2097173" name="Content Placeholder 3" descr="Screenshot from 2021-02-04 18-13-4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Adding elements into list using `append`</a:t>
            </a:r>
            <a:br>
              <a:rPr dirty="0" sz="3200" lang="en-IN" smtClean="0"/>
            </a:br>
            <a:r>
              <a:rPr dirty="0" sz="3200" lang="en-IN" smtClean="0"/>
              <a:t>function</a:t>
            </a:r>
            <a:endParaRPr dirty="0" sz="3200" lang="en-US"/>
          </a:p>
        </p:txBody>
      </p:sp>
      <p:pic>
        <p:nvPicPr>
          <p:cNvPr id="2097174" name="Content Placeholder 5" descr="Screenshot from 2021-02-04 18-17-37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</a:t>
            </a:r>
            <a:endParaRPr dirty="0" sz="3200" lang="en-US"/>
          </a:p>
        </p:txBody>
      </p:sp>
      <p:pic>
        <p:nvPicPr>
          <p:cNvPr id="2097175" name="Content Placeholder 3" descr="Screenshot from 2021-02-04 18-17-4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Adding element using `insert`</a:t>
            </a:r>
            <a:endParaRPr dirty="0" sz="3200" lang="en-US"/>
          </a:p>
        </p:txBody>
      </p:sp>
      <p:pic>
        <p:nvPicPr>
          <p:cNvPr id="2097176" name="Content Placeholder 7" descr="Screenshot from 2021-02-04 20-44-1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</a:t>
            </a:r>
            <a:endParaRPr dirty="0" sz="3200" lang="en-US"/>
          </a:p>
        </p:txBody>
      </p:sp>
      <p:pic>
        <p:nvPicPr>
          <p:cNvPr id="2097177" name="Content Placeholder 3" descr="Screenshot from 2021-02-04 20-44-2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Removing elements from list using pop</a:t>
            </a:r>
            <a:br>
              <a:rPr dirty="0" sz="3200" lang="en-IN" smtClean="0"/>
            </a:br>
            <a:r>
              <a:rPr dirty="0" sz="3200" lang="en-IN" smtClean="0"/>
              <a:t>function</a:t>
            </a:r>
            <a:endParaRPr dirty="0" sz="3200" lang="en-US"/>
          </a:p>
        </p:txBody>
      </p:sp>
      <p:pic>
        <p:nvPicPr>
          <p:cNvPr id="2097178" name="Content Placeholder 7" descr="Screenshot from 2021-02-04 18-28-16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</a:t>
            </a:r>
            <a:endParaRPr dirty="0" lang="en-US"/>
          </a:p>
        </p:txBody>
      </p:sp>
      <p:pic>
        <p:nvPicPr>
          <p:cNvPr id="2097179" name="Content Placeholder 5" descr="Screenshot from 2021-02-04 18-28-24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5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Python</a:t>
            </a:r>
            <a:endParaRPr dirty="0" lang="en-US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 smtClean="0"/>
              <a:t>It is a high level programming language and Object Oriented scripting language.</a:t>
            </a:r>
          </a:p>
          <a:p>
            <a:r>
              <a:rPr dirty="0" lang="en-IN" smtClean="0"/>
              <a:t>It doesn’t not have format </a:t>
            </a:r>
            <a:r>
              <a:rPr dirty="0" lang="en-IN" err="1" smtClean="0"/>
              <a:t>specifiers</a:t>
            </a:r>
            <a:r>
              <a:rPr dirty="0" lang="en-IN" smtClean="0"/>
              <a:t> unlike C language which do need them.</a:t>
            </a:r>
          </a:p>
          <a:p>
            <a:r>
              <a:rPr dirty="0" lang="en-IN" smtClean="0"/>
              <a:t>Indentation is very important in python.</a:t>
            </a:r>
          </a:p>
          <a:p>
            <a:pPr>
              <a:buNone/>
            </a:pPr>
            <a:endParaRPr dirty="0" lang="en-IN" smtClean="0"/>
          </a:p>
        </p:txBody>
      </p:sp>
      <p:sp>
        <p:nvSpPr>
          <p:cNvPr id="10486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Removing  elements using `remove ()`function</a:t>
            </a:r>
            <a:endParaRPr dirty="0" sz="3200" lang="en-US"/>
          </a:p>
        </p:txBody>
      </p:sp>
      <p:pic>
        <p:nvPicPr>
          <p:cNvPr id="2097180" name="Content Placeholder 5" descr="Screenshot from 2021-02-04 18-29-3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81" name="Content Placeholder 3" descr="Screenshot from 2021-02-04 18-29-5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dirty="0" lang="en-IN" smtClean="0"/>
              <a:t>	`index` function</a:t>
            </a:r>
            <a:endParaRPr dirty="0" lang="en-US"/>
          </a:p>
        </p:txBody>
      </p:sp>
      <p:pic>
        <p:nvPicPr>
          <p:cNvPr id="2097182" name="Content Placeholder 5" descr="Screenshot from 2021-02-04 18-35-20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83" name="Content Placeholder 3" descr="Screenshot from 2021-02-04 18-35-2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lang="en-IN" smtClean="0"/>
              <a:t>Sorting list using `sort()` </a:t>
            </a:r>
            <a:endParaRPr dirty="0" lang="en-US"/>
          </a:p>
        </p:txBody>
      </p:sp>
      <p:pic>
        <p:nvPicPr>
          <p:cNvPr id="2097184" name="Content Placeholder 7" descr="Screenshot from 2021-02-04 18-38-1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85" name="Content Placeholder 5" descr="Screenshot from 2021-02-04 18-38-2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Combining lists</a:t>
            </a:r>
            <a:endParaRPr dirty="0" sz="3200" lang="en-US"/>
          </a:p>
        </p:txBody>
      </p:sp>
      <p:pic>
        <p:nvPicPr>
          <p:cNvPr id="2097186" name="Content Placeholder 5" descr="Screenshot from 2021-02-04 18-44-04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87" name="Content Placeholder 3" descr="Screenshot from 2021-02-04 18-44-13 (1)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err="1" smtClean="0"/>
              <a:t>Tuples</a:t>
            </a:r>
            <a:r>
              <a:rPr dirty="0" lang="en-IN" smtClean="0"/>
              <a:t> :-</a:t>
            </a:r>
            <a:endParaRPr dirty="0" lang="en-US"/>
          </a:p>
        </p:txBody>
      </p:sp>
      <p:pic>
        <p:nvPicPr>
          <p:cNvPr id="2097188" name="Content Placeholder 5" descr="Screenshot from 2021-02-04 19-10-05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89" name="Content Placeholder 3" descr="Screenshot from 2021-02-04 19-10-17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3600" lang="en-IN" smtClean="0"/>
              <a:t>How to open python in terminal?</a:t>
            </a:r>
            <a:endParaRPr dirty="0" sz="3600" lang="en-US"/>
          </a:p>
        </p:txBody>
      </p:sp>
      <p:pic>
        <p:nvPicPr>
          <p:cNvPr id="2097154" name="Content Placeholder 3" descr="python1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13758"/>
            <a:ext cx="8229600" cy="4148109"/>
          </a:xfrm>
        </p:spPr>
      </p:pic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Altering values in </a:t>
            </a:r>
            <a:r>
              <a:rPr dirty="0" lang="en-IN" err="1" smtClean="0"/>
              <a:t>tuple</a:t>
            </a:r>
            <a:endParaRPr dirty="0" lang="en-US"/>
          </a:p>
        </p:txBody>
      </p:sp>
      <p:pic>
        <p:nvPicPr>
          <p:cNvPr id="2097190" name="Content Placeholder 5" descr="Screenshot from 2021-02-04 19-15-13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91" name="Content Placeholder 3" descr="Screenshot from 2021-02-04 19-15-23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dirty="0" lang="en-IN" smtClean="0"/>
              <a:t>PIL </a:t>
            </a:r>
            <a:endParaRPr dirty="0" lang="en-US"/>
          </a:p>
        </p:txBody>
      </p:sp>
      <p:pic>
        <p:nvPicPr>
          <p:cNvPr id="2097192" name="Content Placeholder 9" descr="Screenshot from 2021-02-04 18-53-02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93" name="Content Placeholder 7" descr="Screenshot from 2021-02-04 18-53-28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Size of any image</a:t>
            </a:r>
            <a:endParaRPr dirty="0" lang="en-US"/>
          </a:p>
        </p:txBody>
      </p:sp>
      <p:pic>
        <p:nvPicPr>
          <p:cNvPr id="2097194" name="Content Placeholder 5" descr="Screenshot from 2021-02-04 18-58-29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 smtClean="0"/>
              <a:t>Output </a:t>
            </a:r>
            <a:endParaRPr dirty="0" lang="en-US"/>
          </a:p>
        </p:txBody>
      </p:sp>
      <p:pic>
        <p:nvPicPr>
          <p:cNvPr id="2097195" name="Content Placeholder 3" descr="Screenshot from 2021-02-04 18-58-38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600" lang="en-IN" smtClean="0"/>
              <a:t>`print` function</a:t>
            </a:r>
            <a:endParaRPr dirty="0" sz="3600" lang="en-US"/>
          </a:p>
        </p:txBody>
      </p:sp>
      <p:pic>
        <p:nvPicPr>
          <p:cNvPr id="2097155" name="Content Placeholder 5" descr="python2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2615"/>
            <a:ext cx="8229600" cy="4110394"/>
          </a:xfrm>
        </p:spPr>
      </p:pic>
      <p:sp>
        <p:nvSpPr>
          <p:cNvPr id="10486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of print function</a:t>
            </a:r>
            <a:endParaRPr dirty="0" sz="3200" lang="en-US"/>
          </a:p>
        </p:txBody>
      </p:sp>
      <p:pic>
        <p:nvPicPr>
          <p:cNvPr id="2097156" name="Content Placeholder 3" descr="python3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1976857"/>
            <a:ext cx="8229600" cy="4221910"/>
          </a:xfrm>
        </p:spPr>
      </p:pic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Variables</a:t>
            </a:r>
            <a:endParaRPr dirty="0" sz="3200" lang="en-US"/>
          </a:p>
        </p:txBody>
      </p:sp>
      <p:pic>
        <p:nvPicPr>
          <p:cNvPr id="2097157" name="Content Placeholder 3" descr="variablescript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Output </a:t>
            </a:r>
            <a:endParaRPr dirty="0" sz="3200" lang="en-US"/>
          </a:p>
        </p:txBody>
      </p:sp>
      <p:pic>
        <p:nvPicPr>
          <p:cNvPr id="2097158" name="Content Placeholder 3" descr="variableoutput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dirty="0" sz="3200" lang="en-IN" smtClean="0"/>
              <a:t>Commenting</a:t>
            </a:r>
            <a:endParaRPr dirty="0" sz="3200" lang="en-US"/>
          </a:p>
        </p:txBody>
      </p:sp>
      <p:pic>
        <p:nvPicPr>
          <p:cNvPr id="2097159" name="Content Placeholder 3" descr="Screenshot from 2021-02-04 19-21-10.pn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2036842"/>
            <a:ext cx="8229600" cy="4101941"/>
          </a:xfrm>
        </p:spPr>
      </p:pic>
      <p:sp>
        <p:nvSpPr>
          <p:cNvPr id="10486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mtClean="0"/>
              <a:t>S.H.E.L.L. - Python basics</a:t>
            </a:r>
            <a:endParaRPr lang="en-US"/>
          </a:p>
        </p:txBody>
      </p:sp>
    </p:spTree>
  </p:cSld>
  <p:clrMapOvr>
    <a:masterClrMapping/>
  </p:clrMapOvr>
  <p:timing/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dule">
  <a:themeElements>
    <a:clrScheme name="Module">
      <a:dk1>
        <a:sysClr lastClr="000000" val="windowText"/>
      </a:dk1>
      <a:lt1>
        <a:sysClr lastClr="FFFFFF" val="window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r="5400000" dist="25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r="5400000" dist="254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r="5400000" dist="254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dir="t" rig="threeP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algn="tl" flip="none" sx="38000" sy="38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HP</Company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Slide 1</dc:title>
  <dc:creator>saisa</dc:creator>
  <cp:lastModifiedBy>saisa</cp:lastModifiedBy>
  <dcterms:created xsi:type="dcterms:W3CDTF">2021-02-04T00:35:27Z</dcterms:created>
  <dcterms:modified xsi:type="dcterms:W3CDTF">2021-02-06T02:13:44Z</dcterms:modified>
</cp:coreProperties>
</file>